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87" r:id="rId5"/>
    <p:sldId id="27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DFKai-SB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58769105-D969-4230-88B9-A07DA19261B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6958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9BC3668-DD72-486A-9260-6B1AE886936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8569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7384F9-85E6-4A21-A53C-DEC8008A150F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EED416-A8DD-48A8-B282-4F53263D05D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CC9C81-040E-4896-89F9-A97A21F3B88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DA5C9D-09E5-4DE5-ABCC-D105CF338353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4A4CDB-F097-4804-919A-412AFF002A66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27478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60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主耶穌，當我們想到祢的一切恩愛，</a:t>
            </a:r>
          </a:p>
          <a:p>
            <a:pPr algn="ctr" eaLnBrk="1" hangingPunct="1"/>
            <a:r>
              <a:rPr lang="en-US" altLang="zh-TW" sz="2800" dirty="0"/>
              <a:t>Lord Jesus! When we think of Thee, </a:t>
            </a:r>
          </a:p>
          <a:p>
            <a:pPr algn="ctr" eaLnBrk="1" hangingPunct="1"/>
            <a:r>
              <a:rPr lang="en-US" altLang="zh-TW" sz="2800" dirty="0"/>
              <a:t>Of all Thy love and grace,</a:t>
            </a:r>
          </a:p>
          <a:p>
            <a:pPr algn="ctr" eaLnBrk="1" hangingPunct="1"/>
            <a:r>
              <a:rPr lang="zh-TW" altLang="en-US" dirty="0"/>
              <a:t>我們的靈盼望最好當面見祢豐采。</a:t>
            </a:r>
          </a:p>
          <a:p>
            <a:pPr algn="ctr" eaLnBrk="1" hangingPunct="1"/>
            <a:r>
              <a:rPr lang="en-US" altLang="zh-TW" sz="2800" dirty="0"/>
              <a:t>Our spirits long and fain would see </a:t>
            </a:r>
          </a:p>
          <a:p>
            <a:pPr algn="ctr" eaLnBrk="1" hangingPunct="1"/>
            <a:r>
              <a:rPr lang="en-US" altLang="zh-TW" sz="2800" dirty="0"/>
              <a:t>Thy beauty face of face.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</a:t>
            </a:r>
            <a:r>
              <a:rPr lang="zh-CN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當我們想到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DFKai-SB" pitchFamily="65" charset="-120"/>
              </a:rPr>
              <a:t>LORD JESUS! WHEN WE THINK OF THEE</a:t>
            </a:r>
            <a:r>
              <a:rPr lang="en-US" altLang="zh-TW" sz="2400" dirty="0">
                <a:latin typeface="Arial Narrow" pitchFamily="34" charset="0"/>
                <a:ea typeface="DFKai-SB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DFKai-SB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DFKai-SB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雖然我們行在野地，</a:t>
            </a:r>
          </a:p>
          <a:p>
            <a:pPr algn="ctr" eaLnBrk="1" hangingPunct="1"/>
            <a:r>
              <a:rPr lang="en-US" altLang="zh-TW" sz="2800" dirty="0"/>
              <a:t>And though the wilderness we tread,</a:t>
            </a:r>
          </a:p>
          <a:p>
            <a:pPr algn="ctr" eaLnBrk="1" hangingPunct="1"/>
            <a:r>
              <a:rPr lang="zh-TW" altLang="en-US" dirty="0"/>
              <a:t>寂寞、乾渴、駭驚，</a:t>
            </a:r>
          </a:p>
          <a:p>
            <a:pPr algn="ctr" eaLnBrk="1" hangingPunct="1"/>
            <a:r>
              <a:rPr lang="en-US" altLang="zh-TW" sz="2800" dirty="0"/>
              <a:t>A barren, thirsty ground,</a:t>
            </a:r>
          </a:p>
          <a:p>
            <a:pPr algn="ctr" eaLnBrk="1" hangingPunct="1"/>
            <a:r>
              <a:rPr lang="zh-TW" altLang="en-US" dirty="0"/>
              <a:t>左右荊棘，前後蒺藜，</a:t>
            </a:r>
          </a:p>
          <a:p>
            <a:pPr algn="ctr" eaLnBrk="1" hangingPunct="1"/>
            <a:r>
              <a:rPr lang="en-US" altLang="zh-TW" sz="2800" dirty="0"/>
              <a:t>With thorns and briars overspread,</a:t>
            </a:r>
          </a:p>
          <a:p>
            <a:pPr algn="ctr" eaLnBrk="1" hangingPunct="1"/>
            <a:r>
              <a:rPr lang="zh-TW" altLang="en-US" dirty="0"/>
              <a:t>四圍仇敵陷阱。</a:t>
            </a:r>
          </a:p>
          <a:p>
            <a:pPr algn="ctr" eaLnBrk="1" hangingPunct="1"/>
            <a:r>
              <a:rPr lang="en-US" altLang="zh-TW" sz="2800" dirty="0"/>
              <a:t>Where foes and snares abound.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5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我們卻從深處著想，</a:t>
            </a:r>
          </a:p>
          <a:p>
            <a:pPr algn="ctr" eaLnBrk="1" hangingPunct="1"/>
            <a:r>
              <a:rPr lang="en-US" altLang="zh-TW" sz="2800" dirty="0"/>
              <a:t>Yet in Thy love such depths we see,</a:t>
            </a:r>
          </a:p>
          <a:p>
            <a:pPr algn="ctr" eaLnBrk="1" hangingPunct="1"/>
            <a:r>
              <a:rPr lang="zh-TW" altLang="en-US" dirty="0"/>
              <a:t>知道祢愛價值；</a:t>
            </a:r>
          </a:p>
          <a:p>
            <a:pPr algn="ctr" eaLnBrk="1" hangingPunct="1"/>
            <a:r>
              <a:rPr lang="en-US" altLang="zh-TW" sz="2800" dirty="0"/>
              <a:t>Our souls </a:t>
            </a:r>
            <a:r>
              <a:rPr lang="en-US" altLang="zh-TW" sz="2800" dirty="0" err="1"/>
              <a:t>o’erflow</a:t>
            </a:r>
            <a:r>
              <a:rPr lang="en-US" altLang="zh-TW" sz="2800" dirty="0"/>
              <a:t> with praise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 </a:t>
            </a:r>
          </a:p>
          <a:p>
            <a:pPr algn="ctr" eaLnBrk="1" hangingPunct="1"/>
            <a:r>
              <a:rPr lang="zh-TW" altLang="en-US" dirty="0"/>
              <a:t>我們因此心裏明亮，</a:t>
            </a:r>
          </a:p>
          <a:p>
            <a:pPr algn="ctr" eaLnBrk="1" hangingPunct="1"/>
            <a:r>
              <a:rPr lang="en-US" altLang="zh-TW" sz="2800" dirty="0"/>
              <a:t>Content ourselves, while, Lord to Thee</a:t>
            </a:r>
          </a:p>
          <a:p>
            <a:pPr algn="ctr" eaLnBrk="1" hangingPunct="1"/>
            <a:r>
              <a:rPr lang="zh-TW" altLang="en-US" dirty="0"/>
              <a:t>讚美祢恩不置。</a:t>
            </a:r>
          </a:p>
          <a:p>
            <a:pPr algn="ctr" eaLnBrk="1" hangingPunct="1"/>
            <a:r>
              <a:rPr lang="en-US" altLang="zh-TW" sz="2800" dirty="0"/>
              <a:t>A joyful song we raise.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祢是我們生命、力量，</a:t>
            </a:r>
          </a:p>
          <a:p>
            <a:pPr algn="ctr" eaLnBrk="1" hangingPunct="1"/>
            <a:r>
              <a:rPr lang="en-US" altLang="zh-TW" sz="2800" dirty="0"/>
              <a:t>Our Lord, our Life, our Rest, our Shield,</a:t>
            </a:r>
          </a:p>
          <a:p>
            <a:pPr algn="ctr" eaLnBrk="1" hangingPunct="1"/>
            <a:r>
              <a:rPr lang="zh-TW" altLang="en-US" dirty="0"/>
              <a:t>盾牌、磐石、詩歌，</a:t>
            </a:r>
          </a:p>
          <a:p>
            <a:pPr algn="ctr" eaLnBrk="1" hangingPunct="1"/>
            <a:r>
              <a:rPr lang="en-US" altLang="zh-TW" sz="2800" dirty="0"/>
              <a:t>Our Rock, our Food, our Light </a:t>
            </a:r>
            <a:r>
              <a:rPr lang="en-US" altLang="zh-TW" sz="2800" b="1" dirty="0"/>
              <a:t>– </a:t>
            </a:r>
            <a:endParaRPr lang="en-US" altLang="zh-TW" sz="2800" dirty="0"/>
          </a:p>
          <a:p>
            <a:pPr algn="ctr" eaLnBrk="1" hangingPunct="1"/>
            <a:r>
              <a:rPr lang="zh-TW" altLang="en-US" dirty="0"/>
              <a:t>無論怎樣把祢思想，</a:t>
            </a:r>
          </a:p>
          <a:p>
            <a:pPr algn="ctr" eaLnBrk="1" hangingPunct="1"/>
            <a:r>
              <a:rPr lang="en-US" altLang="zh-TW" sz="2800" dirty="0"/>
              <a:t>Each thought of Thee doth constant yield</a:t>
            </a:r>
          </a:p>
          <a:p>
            <a:pPr algn="ctr" eaLnBrk="1" hangingPunct="1"/>
            <a:r>
              <a:rPr lang="zh-TW" altLang="en-US" dirty="0"/>
              <a:t>總叫我們快樂。</a:t>
            </a:r>
          </a:p>
          <a:p>
            <a:pPr algn="ctr" eaLnBrk="1" hangingPunct="1"/>
            <a:r>
              <a:rPr lang="en-US" altLang="zh-TW" sz="2800" dirty="0"/>
              <a:t>Unchanging, fresh delight.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可愛的主，保守我們</a:t>
            </a:r>
          </a:p>
          <a:p>
            <a:pPr algn="ctr" eaLnBrk="1" hangingPunct="1"/>
            <a:r>
              <a:rPr lang="en-US" altLang="zh-TW" sz="2800" dirty="0"/>
              <a:t>Blest Savior, keep our spirits stayed </a:t>
            </a:r>
          </a:p>
          <a:p>
            <a:pPr algn="ctr" eaLnBrk="1" hangingPunct="1"/>
            <a:r>
              <a:rPr lang="zh-TW" altLang="en-US" dirty="0"/>
              <a:t>緊緊跟隨祢行，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Hard following after Thee,</a:t>
            </a:r>
          </a:p>
          <a:p>
            <a:pPr algn="ctr" eaLnBrk="1" hangingPunct="1"/>
            <a:r>
              <a:rPr lang="zh-TW" altLang="en-US" dirty="0"/>
              <a:t>直到我們進入天門，</a:t>
            </a:r>
          </a:p>
          <a:p>
            <a:pPr algn="ctr" eaLnBrk="1" hangingPunct="1"/>
            <a:r>
              <a:rPr lang="en-US" altLang="zh-TW" sz="2800" dirty="0"/>
              <a:t>Till we, in robes of white arrayed, </a:t>
            </a:r>
          </a:p>
          <a:p>
            <a:pPr algn="ctr" eaLnBrk="1" hangingPunct="1"/>
            <a:r>
              <a:rPr lang="zh-TW" altLang="en-US" dirty="0"/>
              <a:t>面見祢的榮形。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Thy face in glory see. 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577</TotalTime>
  <Words>305</Words>
  <Application>Microsoft Office PowerPoint</Application>
  <PresentationFormat>On-screen Show (16:9)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NSimSun</vt:lpstr>
      <vt:lpstr>宋体</vt:lpstr>
      <vt:lpstr>Microsoft JhengHei</vt:lpstr>
      <vt:lpstr>新細明體</vt:lpstr>
      <vt:lpstr>DFKai-SB</vt:lpstr>
      <vt:lpstr>Arial</vt:lpstr>
      <vt:lpstr>Arial Narrow</vt:lpstr>
      <vt:lpstr>Times New Roman</vt:lpstr>
      <vt:lpstr>Wingdings</vt:lpstr>
      <vt:lpstr>cccta_hymn</vt:lpstr>
      <vt:lpstr>H180  主耶穌，當我們想到祢   LORD JESUS! WHEN WE THINK OF THEE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66</cp:revision>
  <dcterms:created xsi:type="dcterms:W3CDTF">2001-04-19T19:07:54Z</dcterms:created>
  <dcterms:modified xsi:type="dcterms:W3CDTF">2017-08-02T23:39:11Z</dcterms:modified>
</cp:coreProperties>
</file>